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81" r:id="rId2"/>
    <p:sldId id="279" r:id="rId3"/>
    <p:sldId id="290" r:id="rId4"/>
    <p:sldId id="298" r:id="rId5"/>
    <p:sldId id="304" r:id="rId6"/>
    <p:sldId id="305" r:id="rId7"/>
    <p:sldId id="286" r:id="rId8"/>
    <p:sldId id="299" r:id="rId9"/>
    <p:sldId id="302" r:id="rId10"/>
    <p:sldId id="307" r:id="rId11"/>
    <p:sldId id="301" r:id="rId12"/>
    <p:sldId id="289" r:id="rId13"/>
    <p:sldId id="306" r:id="rId14"/>
    <p:sldId id="292" r:id="rId15"/>
    <p:sldId id="296" r:id="rId16"/>
    <p:sldId id="303" r:id="rId17"/>
  </p:sldIdLst>
  <p:sldSz cx="9144000" cy="6858000" type="screen4x3"/>
  <p:notesSz cx="6797675" cy="9926638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EA14"/>
    <a:srgbClr val="093844"/>
    <a:srgbClr val="52736B"/>
    <a:srgbClr val="20262B"/>
    <a:srgbClr val="FFF2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- aks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94" autoAdjust="0"/>
    <p:restoredTop sz="90109" autoAdjust="0"/>
  </p:normalViewPr>
  <p:slideViewPr>
    <p:cSldViewPr>
      <p:cViewPr varScale="1">
        <p:scale>
          <a:sx n="93" d="100"/>
          <a:sy n="93" d="100"/>
        </p:scale>
        <p:origin x="1344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gnus.green\Dropbox\automatr\presentation\NDC\prediction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nb-NO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nb-NO">
                <a:solidFill>
                  <a:schemeClr val="bg1"/>
                </a:solidFill>
              </a:rPr>
              <a:t>Number of connected devices by 2020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nb-NO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bg1"/>
            </a:solidFill>
            <a:ln>
              <a:noFill/>
            </a:ln>
            <a:effectLst/>
          </c:spPr>
          <c:invertIfNegative val="0"/>
          <c:cat>
            <c:strRef>
              <c:f>'Ark1'!$A$3:$D$3</c:f>
              <c:strCache>
                <c:ptCount val="4"/>
                <c:pt idx="0">
                  <c:v>Today</c:v>
                </c:pt>
                <c:pt idx="1">
                  <c:v>Cisco</c:v>
                </c:pt>
                <c:pt idx="2">
                  <c:v>Ericsson</c:v>
                </c:pt>
                <c:pt idx="3">
                  <c:v>IDC</c:v>
                </c:pt>
              </c:strCache>
            </c:strRef>
          </c:cat>
          <c:val>
            <c:numRef>
              <c:f>'Ark1'!$A$4:$D$4</c:f>
              <c:numCache>
                <c:formatCode>#,##0</c:formatCode>
                <c:ptCount val="4"/>
                <c:pt idx="0">
                  <c:v>9000000000</c:v>
                </c:pt>
                <c:pt idx="1">
                  <c:v>50000000000</c:v>
                </c:pt>
                <c:pt idx="2">
                  <c:v>50000000000</c:v>
                </c:pt>
                <c:pt idx="3">
                  <c:v>212000000000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1825911776"/>
        <c:axId val="-1825918304"/>
      </c:barChart>
      <c:catAx>
        <c:axId val="-18259117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nb-NO"/>
          </a:p>
        </c:txPr>
        <c:crossAx val="-1825918304"/>
        <c:crosses val="autoZero"/>
        <c:auto val="1"/>
        <c:lblAlgn val="ctr"/>
        <c:lblOffset val="100"/>
        <c:noMultiLvlLbl val="0"/>
      </c:catAx>
      <c:valAx>
        <c:axId val="-18259183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nb-NO"/>
          </a:p>
        </c:txPr>
        <c:crossAx val="-1825911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nb-N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C7E5D-2249-4AED-8E07-5BC47B95A802}" type="datetimeFigureOut">
              <a:rPr lang="nb-NO" smtClean="0"/>
              <a:t>20.05.2014</a:t>
            </a:fld>
            <a:endParaRPr lang="nb-NO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9A9603-220A-496F-A3E2-D0E5D68043F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8370754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2E25F1-470E-45F2-BDE8-F9770272E8C0}" type="datetimeFigureOut">
              <a:rPr lang="nb-NO" smtClean="0"/>
              <a:t>20.05.2014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Klikk for å redigere tekststiler i malen</a:t>
            </a:r>
          </a:p>
          <a:p>
            <a:pPr lvl="1"/>
            <a:r>
              <a:rPr lang="nb-NO" smtClean="0"/>
              <a:t>Andre nivå</a:t>
            </a:r>
          </a:p>
          <a:p>
            <a:pPr lvl="2"/>
            <a:r>
              <a:rPr lang="nb-NO" smtClean="0"/>
              <a:t>Tredje nivå</a:t>
            </a:r>
          </a:p>
          <a:p>
            <a:pPr lvl="3"/>
            <a:r>
              <a:rPr lang="nb-NO" smtClean="0"/>
              <a:t>Fjerde nivå</a:t>
            </a:r>
          </a:p>
          <a:p>
            <a:pPr lvl="4"/>
            <a:r>
              <a:rPr lang="nb-NO" smtClean="0"/>
              <a:t>Femte nivå</a:t>
            </a:r>
            <a:endParaRPr lang="nb-NO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FBBA7B-2A3A-4FBD-B86D-72CEFE9BC3F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983885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FBBA7B-2A3A-4FBD-B86D-72CEFE9BC3F8}" type="slidenum">
              <a:rPr lang="nb-NO" smtClean="0"/>
              <a:t>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65606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>
                <a:solidFill>
                  <a:schemeClr val="bg1">
                    <a:lumMod val="95000"/>
                  </a:schemeClr>
                </a:solidFill>
              </a:rPr>
              <a:t>Magnus Green</a:t>
            </a:r>
          </a:p>
          <a:p>
            <a:r>
              <a:rPr lang="nb-NO" dirty="0" smtClean="0">
                <a:solidFill>
                  <a:schemeClr val="bg1">
                    <a:lumMod val="95000"/>
                  </a:schemeClr>
                </a:solidFill>
              </a:rPr>
              <a:t>Jobber i Microsoft-avdelingen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FBBA7B-2A3A-4FBD-B86D-72CEFE9BC3F8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059431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FBBA7B-2A3A-4FBD-B86D-72CEFE9BC3F8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784598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 smtClean="0"/>
              <a:t>Internet</a:t>
            </a:r>
            <a:r>
              <a:rPr lang="nb-NO" dirty="0" smtClean="0"/>
              <a:t> </a:t>
            </a:r>
            <a:r>
              <a:rPr lang="nb-NO" dirty="0" err="1" smtClean="0"/>
              <a:t>of</a:t>
            </a:r>
            <a:r>
              <a:rPr lang="nb-NO" dirty="0" smtClean="0"/>
              <a:t> Things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FBBA7B-2A3A-4FBD-B86D-72CEFE9BC3F8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28190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 smtClean="0"/>
              <a:t>Internet</a:t>
            </a:r>
            <a:r>
              <a:rPr lang="nb-NO" dirty="0" smtClean="0"/>
              <a:t> </a:t>
            </a:r>
            <a:r>
              <a:rPr lang="nb-NO" dirty="0" err="1" smtClean="0"/>
              <a:t>of</a:t>
            </a:r>
            <a:r>
              <a:rPr lang="nb-NO" dirty="0" smtClean="0"/>
              <a:t> Things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FBBA7B-2A3A-4FBD-B86D-72CEFE9BC3F8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13362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err="1" smtClean="0"/>
              <a:t>Internet</a:t>
            </a:r>
            <a:r>
              <a:rPr lang="nb-NO" dirty="0" smtClean="0"/>
              <a:t> </a:t>
            </a:r>
            <a:r>
              <a:rPr lang="nb-NO" dirty="0" err="1" smtClean="0"/>
              <a:t>of</a:t>
            </a:r>
            <a:r>
              <a:rPr lang="nb-NO" dirty="0" smtClean="0"/>
              <a:t> Things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FBBA7B-2A3A-4FBD-B86D-72CEFE9BC3F8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82018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Introduce Johnny-</a:t>
            </a:r>
            <a:r>
              <a:rPr lang="nb-NO" dirty="0" err="1" smtClean="0"/>
              <a:t>five</a:t>
            </a:r>
            <a:r>
              <a:rPr lang="nb-NO" dirty="0" smtClean="0"/>
              <a:t> for controlling </a:t>
            </a:r>
            <a:r>
              <a:rPr lang="nb-NO" dirty="0" err="1" smtClean="0"/>
              <a:t>Arduino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with</a:t>
            </a:r>
            <a:r>
              <a:rPr lang="nb-NO" baseline="0" dirty="0" smtClean="0"/>
              <a:t> JavaScript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FBBA7B-2A3A-4FBD-B86D-72CEFE9BC3F8}" type="slidenum">
              <a:rPr lang="nb-NO" smtClean="0"/>
              <a:t>12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17736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Introduce Johnny-</a:t>
            </a:r>
            <a:r>
              <a:rPr lang="nb-NO" dirty="0" err="1" smtClean="0"/>
              <a:t>five</a:t>
            </a:r>
            <a:r>
              <a:rPr lang="nb-NO" dirty="0" smtClean="0"/>
              <a:t> for controlling </a:t>
            </a:r>
            <a:r>
              <a:rPr lang="nb-NO" dirty="0" err="1" smtClean="0"/>
              <a:t>Arduino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with</a:t>
            </a:r>
            <a:r>
              <a:rPr lang="nb-NO" baseline="0" dirty="0" smtClean="0"/>
              <a:t> JavaScript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FBBA7B-2A3A-4FBD-B86D-72CEFE9BC3F8}" type="slidenum">
              <a:rPr lang="nb-NO" smtClean="0"/>
              <a:t>13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36621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AED78-9B1A-483A-9B1B-976707F2AD05}" type="datetime1">
              <a:rPr lang="nb-NO" smtClean="0"/>
              <a:t>20.05.2014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4AE55-D8AB-44D7-A3A6-E365C42E924F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BA29D-DCB3-4D6A-8FF9-9521621F4D68}" type="datetime1">
              <a:rPr lang="nb-NO" smtClean="0"/>
              <a:t>20.05.2014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4AE55-D8AB-44D7-A3A6-E365C42E924F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A6C7C-83A1-4492-8FF4-982D2ED4C04F}" type="datetime1">
              <a:rPr lang="nb-NO" smtClean="0"/>
              <a:t>20.05.2014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4AE55-D8AB-44D7-A3A6-E365C42E924F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0B184-7883-4314-A57C-F6BA6A1F0E96}" type="datetime1">
              <a:rPr lang="nb-NO" smtClean="0"/>
              <a:t>20.05.2014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4AE55-D8AB-44D7-A3A6-E365C42E924F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DBB36-912D-4AC3-8E4A-8138E4BF6D07}" type="datetime1">
              <a:rPr lang="nb-NO" smtClean="0"/>
              <a:t>20.05.2014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4AE55-D8AB-44D7-A3A6-E365C42E924F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7DAEE-1FC3-4EE4-9B01-B4921EC45746}" type="datetime1">
              <a:rPr lang="nb-NO" smtClean="0"/>
              <a:t>20.05.2014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4AE55-D8AB-44D7-A3A6-E365C42E924F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5B0EBD-1E63-4BDE-B899-EAD8851A472F}" type="datetime1">
              <a:rPr lang="nb-NO" smtClean="0"/>
              <a:t>20.05.2014</a:t>
            </a:fld>
            <a:endParaRPr lang="nb-N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4AE55-D8AB-44D7-A3A6-E365C42E924F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60948-72DA-44D0-8524-3E1358F9FC74}" type="datetime1">
              <a:rPr lang="nb-NO" smtClean="0"/>
              <a:t>20.05.2014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4AE55-D8AB-44D7-A3A6-E365C42E924F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BEA338-0646-40DD-886F-46BFE567A42E}" type="datetime1">
              <a:rPr lang="nb-NO" smtClean="0"/>
              <a:t>20.05.2014</a:t>
            </a:fld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4AE55-D8AB-44D7-A3A6-E365C42E924F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7EE21-1D9F-4E1B-A9A1-87737555180A}" type="datetime1">
              <a:rPr lang="nb-NO" smtClean="0"/>
              <a:t>20.05.2014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4AE55-D8AB-44D7-A3A6-E365C42E924F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50A92-F75F-4514-BF07-9FDF15A8E1CD}" type="datetime1">
              <a:rPr lang="nb-NO" smtClean="0"/>
              <a:t>20.05.2014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54AE55-D8AB-44D7-A3A6-E365C42E924F}" type="slidenum">
              <a:rPr lang="nb-NO" smtClean="0"/>
              <a:pPr/>
              <a:t>‹#›</a:t>
            </a:fld>
            <a:endParaRPr lang="nb-N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C2417E-40D5-4760-B16F-80E9592E5DDC}" type="datetime1">
              <a:rPr lang="nb-NO" smtClean="0"/>
              <a:t>20.05.2014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4AE55-D8AB-44D7-A3A6-E365C42E924F}" type="slidenum">
              <a:rPr lang="nb-NO" smtClean="0"/>
              <a:pPr/>
              <a:t>‹#›</a:t>
            </a:fld>
            <a:endParaRPr lang="nb-N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magnus.green@bouvet.no" TargetMode="External"/><Relationship Id="rId4" Type="http://schemas.openxmlformats.org/officeDocument/2006/relationships/hyperlink" Target="https://github.com/magnushg/automatr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3999" cy="1772816"/>
          </a:xfrm>
          <a:prstGeom prst="rect">
            <a:avLst/>
          </a:prstGeom>
          <a:solidFill>
            <a:schemeClr val="tx1">
              <a:alpha val="94000"/>
            </a:schemeClr>
          </a:solidFill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nb-NO" dirty="0" smtClean="0">
              <a:solidFill>
                <a:srgbClr val="33EA1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b-NO" sz="5800" dirty="0" smtClean="0">
                <a:solidFill>
                  <a:srgbClr val="33EA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Controlling </a:t>
            </a:r>
            <a:r>
              <a:rPr lang="nb-NO" sz="5800" dirty="0" err="1" smtClean="0">
                <a:solidFill>
                  <a:srgbClr val="33EA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nb-NO" sz="5800" dirty="0" smtClean="0">
                <a:solidFill>
                  <a:srgbClr val="33EA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b-NO" sz="5800" dirty="0" err="1" smtClean="0">
                <a:solidFill>
                  <a:srgbClr val="33EA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endParaRPr lang="nb-NO" sz="5800" dirty="0" smtClean="0">
              <a:solidFill>
                <a:srgbClr val="33EA1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b-NO" sz="2800" dirty="0" err="1" smtClean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nb-NO" sz="2800" dirty="0" smtClean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b-NO" sz="2800" dirty="0" err="1" smtClean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Arduino</a:t>
            </a:r>
            <a:r>
              <a:rPr lang="nb-NO" sz="2800" dirty="0" smtClean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&amp; JavaScript_</a:t>
            </a:r>
            <a:endParaRPr lang="nb-NO" sz="2800" dirty="0">
              <a:solidFill>
                <a:schemeClr val="bg1">
                  <a:lumMod val="9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2800" dirty="0">
              <a:solidFill>
                <a:schemeClr val="accent2"/>
              </a:solidFill>
              <a:latin typeface="Audiowide" panose="02000503000000020004" pitchFamily="2" charset="0"/>
              <a:cs typeface="Consolas" panose="020B0609020204030204" pitchFamily="49" charset="0"/>
            </a:endParaRP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6237312"/>
            <a:ext cx="1622128" cy="55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08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6045" y="296942"/>
            <a:ext cx="1947955" cy="6304779"/>
          </a:xfrm>
          <a:prstGeom prst="rect">
            <a:avLst/>
          </a:prstGeom>
        </p:spPr>
      </p:pic>
      <p:pic>
        <p:nvPicPr>
          <p:cNvPr id="10" name="Bild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56" y="1484784"/>
            <a:ext cx="793345" cy="107139"/>
          </a:xfrm>
          <a:prstGeom prst="rect">
            <a:avLst/>
          </a:prstGeom>
        </p:spPr>
      </p:pic>
      <p:grpSp>
        <p:nvGrpSpPr>
          <p:cNvPr id="13" name="Gruppe 12"/>
          <p:cNvGrpSpPr/>
          <p:nvPr/>
        </p:nvGrpSpPr>
        <p:grpSpPr>
          <a:xfrm>
            <a:off x="26732" y="188640"/>
            <a:ext cx="2313020" cy="6264696"/>
            <a:chOff x="26732" y="188640"/>
            <a:chExt cx="2313020" cy="6264696"/>
          </a:xfrm>
        </p:grpSpPr>
        <p:pic>
          <p:nvPicPr>
            <p:cNvPr id="3" name="Bild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732" y="188640"/>
              <a:ext cx="2313020" cy="6264696"/>
            </a:xfrm>
            <a:prstGeom prst="rect">
              <a:avLst/>
            </a:prstGeom>
          </p:spPr>
        </p:pic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02335" y="1916832"/>
              <a:ext cx="777377" cy="326950"/>
            </a:xfrm>
            <a:prstGeom prst="rect">
              <a:avLst/>
            </a:prstGeom>
          </p:spPr>
        </p:pic>
      </p:grpSp>
      <p:grpSp>
        <p:nvGrpSpPr>
          <p:cNvPr id="14" name="Gruppe 13"/>
          <p:cNvGrpSpPr/>
          <p:nvPr/>
        </p:nvGrpSpPr>
        <p:grpSpPr>
          <a:xfrm>
            <a:off x="2007409" y="210984"/>
            <a:ext cx="2628105" cy="4745903"/>
            <a:chOff x="2007409" y="210984"/>
            <a:chExt cx="2628105" cy="4745903"/>
          </a:xfrm>
        </p:grpSpPr>
        <p:pic>
          <p:nvPicPr>
            <p:cNvPr id="9" name="Bild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66900" y="210984"/>
              <a:ext cx="2268614" cy="4745903"/>
            </a:xfrm>
            <a:prstGeom prst="rect">
              <a:avLst/>
            </a:prstGeom>
          </p:spPr>
        </p:pic>
        <p:pic>
          <p:nvPicPr>
            <p:cNvPr id="12" name="Bild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007409" y="4653136"/>
              <a:ext cx="581743" cy="111158"/>
            </a:xfrm>
            <a:prstGeom prst="rect">
              <a:avLst/>
            </a:prstGeom>
          </p:spPr>
        </p:pic>
      </p:grpSp>
      <p:grpSp>
        <p:nvGrpSpPr>
          <p:cNvPr id="19" name="Gruppe 18"/>
          <p:cNvGrpSpPr/>
          <p:nvPr/>
        </p:nvGrpSpPr>
        <p:grpSpPr>
          <a:xfrm>
            <a:off x="4644008" y="135091"/>
            <a:ext cx="2552037" cy="6318245"/>
            <a:chOff x="4644008" y="135091"/>
            <a:chExt cx="2552037" cy="6318245"/>
          </a:xfrm>
        </p:grpSpPr>
        <p:pic>
          <p:nvPicPr>
            <p:cNvPr id="6" name="Bilde 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91789" y="135091"/>
              <a:ext cx="2304256" cy="6318245"/>
            </a:xfrm>
            <a:prstGeom prst="rect">
              <a:avLst/>
            </a:prstGeom>
          </p:spPr>
        </p:pic>
        <p:pic>
          <p:nvPicPr>
            <p:cNvPr id="16" name="Bild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4008" y="4689616"/>
              <a:ext cx="581743" cy="1111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39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6000" dirty="0" err="1">
                <a:solidFill>
                  <a:srgbClr val="33EA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b-NO" sz="6000" dirty="0" err="1" smtClean="0">
                <a:solidFill>
                  <a:srgbClr val="33EA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rduino</a:t>
            </a:r>
            <a:r>
              <a:rPr lang="nb-NO" sz="6000" dirty="0" smtClean="0">
                <a:solidFill>
                  <a:srgbClr val="33EA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endParaRPr lang="nb-NO" sz="6000" dirty="0">
              <a:solidFill>
                <a:srgbClr val="33EA1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2040" y="1600200"/>
            <a:ext cx="3754760" cy="4925144"/>
          </a:xfrm>
        </p:spPr>
        <p:txBody>
          <a:bodyPr>
            <a:normAutofit fontScale="77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Can be connected to sensors and actuators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 digital input / output pins and 6 analog input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Communication is done by sending or receiving 0V – 5V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6237312"/>
            <a:ext cx="1622128" cy="557564"/>
          </a:xfrm>
          <a:prstGeom prst="rect">
            <a:avLst/>
          </a:prstGeom>
        </p:spPr>
      </p:pic>
      <p:pic>
        <p:nvPicPr>
          <p:cNvPr id="4" name="Bild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40" y="1626708"/>
            <a:ext cx="4688623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24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17638"/>
            <a:ext cx="4248472" cy="4248472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5400" dirty="0" err="1">
                <a:solidFill>
                  <a:srgbClr val="33EA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nb-NO" sz="5400" dirty="0" err="1" smtClean="0">
                <a:solidFill>
                  <a:srgbClr val="33EA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ohnny</a:t>
            </a:r>
            <a:r>
              <a:rPr lang="nb-NO" sz="5400" dirty="0" smtClean="0">
                <a:solidFill>
                  <a:srgbClr val="33EA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b-NO" sz="5400" dirty="0" err="1" smtClean="0">
                <a:solidFill>
                  <a:srgbClr val="33EA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five</a:t>
            </a:r>
            <a:r>
              <a:rPr lang="nb-NO" sz="5400" dirty="0" smtClean="0">
                <a:solidFill>
                  <a:srgbClr val="33EA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endParaRPr lang="nb-NO" sz="5400" dirty="0">
              <a:solidFill>
                <a:srgbClr val="33EA1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21696" y="1403526"/>
            <a:ext cx="3898776" cy="5112568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Control Arduino with JavaScript </a:t>
            </a:r>
            <a:endParaRPr lang="en-US" sz="3600" dirty="0" smtClean="0">
              <a:solidFill>
                <a:schemeClr val="bg1">
                  <a:lumMod val="9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US" sz="3600" dirty="0" err="1" smtClean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Firmata</a:t>
            </a: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protocol to communicate with Arduino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Running in a node.js server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3600" dirty="0" smtClean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Convenient for web and cloud programming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3600" dirty="0" smtClean="0">
              <a:solidFill>
                <a:schemeClr val="bg1">
                  <a:lumMod val="9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nb-NO" sz="3600" dirty="0">
              <a:solidFill>
                <a:schemeClr val="bg1">
                  <a:lumMod val="9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6237312"/>
            <a:ext cx="1622128" cy="55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0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5400" dirty="0" err="1" smtClean="0">
                <a:solidFill>
                  <a:srgbClr val="33EA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arduino</a:t>
            </a:r>
            <a:r>
              <a:rPr lang="nb-NO" sz="5400" dirty="0" smtClean="0">
                <a:solidFill>
                  <a:srgbClr val="33EA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hardware_</a:t>
            </a:r>
            <a:endParaRPr lang="nb-NO" sz="5400" dirty="0">
              <a:solidFill>
                <a:srgbClr val="33EA1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6237312"/>
            <a:ext cx="1622128" cy="557564"/>
          </a:xfrm>
          <a:prstGeom prst="rect">
            <a:avLst/>
          </a:prstGeom>
        </p:spPr>
      </p:pic>
      <p:sp>
        <p:nvSpPr>
          <p:cNvPr id="10" name="AutoShape 8" descr="Displaying bilde.JPG"/>
          <p:cNvSpPr>
            <a:spLocks noChangeAspect="1" noChangeArrowheads="1"/>
          </p:cNvSpPr>
          <p:nvPr/>
        </p:nvSpPr>
        <p:spPr bwMode="auto">
          <a:xfrm>
            <a:off x="1907704" y="3654928"/>
            <a:ext cx="2376264" cy="237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b-NO"/>
          </a:p>
        </p:txBody>
      </p:sp>
      <p:pic>
        <p:nvPicPr>
          <p:cNvPr id="11" name="Bild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2556" y="1992678"/>
            <a:ext cx="4576862" cy="3432647"/>
          </a:xfrm>
          <a:prstGeom prst="rect">
            <a:avLst/>
          </a:prstGeom>
        </p:spPr>
      </p:pic>
      <p:pic>
        <p:nvPicPr>
          <p:cNvPr id="2058" name="Picture 10" descr="http://photos-d.ak.instagram.com/hphotos-ak-ash/1922199_1424393727799531_1812699622_n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632" y="1407463"/>
            <a:ext cx="4623736" cy="4623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139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5400" dirty="0">
                <a:solidFill>
                  <a:srgbClr val="33EA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nb-NO" sz="5400" dirty="0" smtClean="0">
                <a:solidFill>
                  <a:srgbClr val="33EA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emo time_</a:t>
            </a:r>
            <a:endParaRPr lang="nb-NO" sz="5400" dirty="0">
              <a:solidFill>
                <a:srgbClr val="33EA1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6237312"/>
            <a:ext cx="1622128" cy="55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41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003261" y="6486340"/>
            <a:ext cx="5147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>
                <a:latin typeface="Courier New" panose="02070309020205020404" pitchFamily="49" charset="0"/>
                <a:cs typeface="Courier New" panose="02070309020205020404" pitchFamily="49" charset="0"/>
              </a:rPr>
              <a:t>https://github.com/magnushg/automatr</a:t>
            </a: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6237312"/>
            <a:ext cx="1622128" cy="557564"/>
          </a:xfrm>
          <a:prstGeom prst="rect">
            <a:avLst/>
          </a:prstGeom>
        </p:spPr>
      </p:pic>
      <p:pic>
        <p:nvPicPr>
          <p:cNvPr id="6" name="Bild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916832"/>
            <a:ext cx="3528392" cy="3528392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5400" dirty="0" err="1">
                <a:solidFill>
                  <a:srgbClr val="33EA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nb-NO" sz="5400" dirty="0" err="1" smtClean="0">
                <a:solidFill>
                  <a:srgbClr val="33EA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ant</a:t>
            </a:r>
            <a:r>
              <a:rPr lang="nb-NO" sz="5400" dirty="0" smtClean="0">
                <a:solidFill>
                  <a:srgbClr val="33EA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more?</a:t>
            </a:r>
            <a:endParaRPr lang="nb-NO" sz="5400" dirty="0">
              <a:solidFill>
                <a:srgbClr val="33EA1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23528" y="1844824"/>
            <a:ext cx="4968552" cy="459191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nb-NO" sz="2800" dirty="0" smtClean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Code </a:t>
            </a:r>
            <a:r>
              <a:rPr lang="nb-NO" sz="2800" dirty="0" err="1" smtClean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available</a:t>
            </a:r>
            <a:r>
              <a:rPr lang="nb-NO" sz="2800" dirty="0" smtClean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at </a:t>
            </a:r>
            <a:r>
              <a:rPr lang="nb-NO" sz="2800" dirty="0" err="1" smtClean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github</a:t>
            </a:r>
            <a:r>
              <a:rPr lang="nb-NO" sz="2800" dirty="0" smtClean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nb-NO" sz="2800" dirty="0" smtClean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</a:t>
            </a:r>
            <a:r>
              <a:rPr lang="nb-NO" sz="2800" dirty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://</a:t>
            </a:r>
            <a:r>
              <a:rPr lang="nb-NO" sz="2800" dirty="0" smtClean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github.com/magnushg/automatr</a:t>
            </a:r>
            <a:endParaRPr lang="nb-NO" sz="2800" dirty="0" smtClean="0">
              <a:solidFill>
                <a:schemeClr val="bg1">
                  <a:lumMod val="9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nb-NO" sz="2800" dirty="0" err="1" smtClean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Contact</a:t>
            </a:r>
            <a:r>
              <a:rPr lang="nb-NO" sz="2800" dirty="0" smtClean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b-NO" sz="2800" dirty="0" err="1" smtClean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</a:t>
            </a:r>
            <a:r>
              <a:rPr lang="nb-NO" sz="2800" dirty="0" smtClean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at </a:t>
            </a:r>
            <a:r>
              <a:rPr lang="nb-NO" sz="2800" dirty="0">
                <a:solidFill>
                  <a:srgbClr val="33EA14"/>
                </a:solidFill>
                <a:latin typeface="Courier New" panose="02070309020205020404" pitchFamily="49" charset="0"/>
                <a:cs typeface="Courier New" panose="02070309020205020404" pitchFamily="49" charset="0"/>
                <a:hlinkClick r:id="rId5"/>
              </a:rPr>
              <a:t>magnus.green@bouvet.no</a:t>
            </a:r>
            <a:r>
              <a:rPr lang="nb-NO" sz="2800" dirty="0" smtClean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or @</a:t>
            </a:r>
            <a:r>
              <a:rPr lang="nb-NO" sz="2800" dirty="0" err="1" smtClean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magnusg</a:t>
            </a:r>
            <a:endParaRPr lang="nb-NO" sz="2800" dirty="0" smtClean="0">
              <a:solidFill>
                <a:schemeClr val="bg1">
                  <a:lumMod val="9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nb-NO" sz="3600" dirty="0">
              <a:solidFill>
                <a:schemeClr val="bg1">
                  <a:lumMod val="9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nb-NO" sz="3600" dirty="0">
              <a:solidFill>
                <a:schemeClr val="bg1">
                  <a:lumMod val="9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14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6237312"/>
            <a:ext cx="1622128" cy="557564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2776"/>
            <a:ext cx="9144000" cy="370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5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>
            <a:normAutofit/>
          </a:bodyPr>
          <a:lstStyle/>
          <a:p>
            <a:r>
              <a:rPr lang="nb-NO" sz="4000" dirty="0" smtClean="0">
                <a:solidFill>
                  <a:srgbClr val="33EA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nb-NO" sz="4000" dirty="0" err="1" smtClean="0">
                <a:solidFill>
                  <a:srgbClr val="33EA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nb-NO" sz="4000" dirty="0" smtClean="0">
                <a:solidFill>
                  <a:srgbClr val="33EA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nb-NO" sz="4000" dirty="0" err="1" smtClean="0">
                <a:solidFill>
                  <a:srgbClr val="33EA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magnusGreen</a:t>
            </a:r>
            <a:r>
              <a:rPr lang="nb-NO" sz="4000" dirty="0" smtClean="0">
                <a:solidFill>
                  <a:srgbClr val="33EA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nb-NO" sz="4000" dirty="0">
              <a:solidFill>
                <a:srgbClr val="33EA1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5643" y="1222558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Travelling</a:t>
            </a:r>
            <a:endParaRPr lang="nb-NO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32525" y="3862780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TDD</a:t>
            </a:r>
            <a:endParaRPr lang="nb-NO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4869710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6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Clean</a:t>
            </a:r>
            <a:r>
              <a:rPr lang="nb-NO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Code</a:t>
            </a:r>
            <a:endParaRPr lang="nb-NO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55383" y="3832002"/>
            <a:ext cx="1067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.NET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88283" y="1628800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Rock n’ Roll</a:t>
            </a:r>
            <a:endParaRPr lang="nb-NO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6542" y="1993406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6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Coffee</a:t>
            </a:r>
            <a:endParaRPr lang="nb-NO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80312" y="1115452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Movies</a:t>
            </a:r>
            <a:endParaRPr lang="nb-NO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23898" y="6475842"/>
            <a:ext cx="4134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Master </a:t>
            </a:r>
            <a:r>
              <a:rPr lang="nb-NO" sz="16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nb-NO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Information Technology</a:t>
            </a:r>
            <a:endParaRPr lang="nb-NO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80312" y="2175247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6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www</a:t>
            </a:r>
            <a:endParaRPr lang="nb-NO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80312" y="3068960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JavaScript</a:t>
            </a:r>
            <a:endParaRPr lang="nb-NO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5296" y="2928093"/>
            <a:ext cx="1418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Consultant</a:t>
            </a:r>
            <a:endParaRPr lang="nb-NO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96862" y="4859868"/>
            <a:ext cx="678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Beer</a:t>
            </a:r>
            <a:endParaRPr lang="nb-NO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6254" y="5921437"/>
            <a:ext cx="24064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6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Internet</a:t>
            </a:r>
            <a:r>
              <a:rPr lang="nb-NO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b-NO" sz="16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nb-NO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b-NO" sz="1600" dirty="0" err="1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things</a:t>
            </a:r>
            <a:endParaRPr lang="nb-NO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380312" y="5363924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Agile</a:t>
            </a:r>
            <a:endParaRPr lang="nb-NO" sz="16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0" name="Elbow Connector 19"/>
          <p:cNvCxnSpPr>
            <a:endCxn id="9" idx="1"/>
          </p:cNvCxnSpPr>
          <p:nvPr/>
        </p:nvCxnSpPr>
        <p:spPr>
          <a:xfrm flipV="1">
            <a:off x="4860032" y="1798077"/>
            <a:ext cx="2528251" cy="478797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868144" y="2492896"/>
            <a:ext cx="15119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008081" y="1347049"/>
            <a:ext cx="24044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940152" y="3279252"/>
            <a:ext cx="14723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/>
          <p:nvPr/>
        </p:nvCxnSpPr>
        <p:spPr>
          <a:xfrm flipV="1">
            <a:off x="5012432" y="4047446"/>
            <a:ext cx="2386596" cy="677699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732588" y="5072977"/>
            <a:ext cx="166427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796325" y="5589240"/>
            <a:ext cx="26161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380312" y="6057589"/>
            <a:ext cx="1172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600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York</a:t>
            </a:r>
          </a:p>
        </p:txBody>
      </p:sp>
      <p:cxnSp>
        <p:nvCxnSpPr>
          <p:cNvPr id="51" name="Elbow Connector 50"/>
          <p:cNvCxnSpPr>
            <a:endCxn id="50" idx="1"/>
          </p:cNvCxnSpPr>
          <p:nvPr/>
        </p:nvCxnSpPr>
        <p:spPr>
          <a:xfrm>
            <a:off x="5148064" y="5954562"/>
            <a:ext cx="2232248" cy="272304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701795" y="3105218"/>
            <a:ext cx="24044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1691680" y="4047446"/>
            <a:ext cx="93610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/>
          <p:nvPr/>
        </p:nvCxnSpPr>
        <p:spPr>
          <a:xfrm flipV="1">
            <a:off x="2432682" y="5589242"/>
            <a:ext cx="1923294" cy="501472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/>
          <p:nvPr/>
        </p:nvCxnSpPr>
        <p:spPr>
          <a:xfrm>
            <a:off x="1697245" y="1421977"/>
            <a:ext cx="2232248" cy="287693"/>
          </a:xfrm>
          <a:prstGeom prst="bentConnector3">
            <a:avLst>
              <a:gd name="adj1" fmla="val 50000"/>
            </a:avLst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1701795" y="2179302"/>
            <a:ext cx="193410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1673196" y="5085184"/>
            <a:ext cx="24044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908720"/>
            <a:ext cx="4764987" cy="5792438"/>
          </a:xfrm>
          <a:prstGeom prst="rect">
            <a:avLst/>
          </a:prstGeom>
        </p:spPr>
      </p:pic>
      <p:pic>
        <p:nvPicPr>
          <p:cNvPr id="36" name="Bilde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6237312"/>
            <a:ext cx="1622128" cy="55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62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z="6000" dirty="0">
                <a:solidFill>
                  <a:srgbClr val="33EA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nb-NO" sz="6000" dirty="0" smtClean="0">
                <a:solidFill>
                  <a:srgbClr val="33EA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genda_</a:t>
            </a:r>
            <a:endParaRPr lang="nb-NO" sz="6000" dirty="0">
              <a:solidFill>
                <a:srgbClr val="33EA1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nb-NO" sz="3600" dirty="0" smtClean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 </a:t>
            </a:r>
            <a:r>
              <a:rPr lang="nb-NO" sz="3600" dirty="0" err="1" smtClean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Internet</a:t>
            </a:r>
            <a:r>
              <a:rPr lang="nb-NO" sz="3600" dirty="0" smtClean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b-NO" sz="3600" dirty="0" err="1" smtClean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nb-NO" sz="3600" dirty="0" smtClean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Things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nb-NO" sz="3600" dirty="0" smtClean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 </a:t>
            </a:r>
            <a:r>
              <a:rPr lang="nb-NO" sz="3600" dirty="0" err="1" smtClean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</a:t>
            </a:r>
            <a:r>
              <a:rPr lang="nb-NO" sz="3600" dirty="0" smtClean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b-NO" sz="3600" dirty="0" err="1" smtClean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project</a:t>
            </a:r>
            <a:endParaRPr lang="nb-NO" sz="3600" dirty="0" smtClean="0">
              <a:solidFill>
                <a:schemeClr val="bg1">
                  <a:lumMod val="9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nb-NO" sz="3600" dirty="0" err="1" smtClean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</a:t>
            </a:r>
            <a:r>
              <a:rPr lang="nb-NO" sz="3600" dirty="0" smtClean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lang="nb-NO" sz="3600" dirty="0" err="1" smtClean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home</a:t>
            </a:r>
            <a:r>
              <a:rPr lang="nb-NO" sz="3600" dirty="0" smtClean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b-NO" sz="3600" dirty="0" err="1" smtClean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automation</a:t>
            </a:r>
            <a:r>
              <a:rPr lang="nb-NO" sz="3600" dirty="0" smtClean="0">
                <a:solidFill>
                  <a:schemeClr val="bg1">
                    <a:lumMod val="9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system</a:t>
            </a:r>
          </a:p>
          <a:p>
            <a:pPr marL="0" indent="0">
              <a:buNone/>
            </a:pPr>
            <a:endParaRPr lang="nb-NO" sz="3600" dirty="0">
              <a:solidFill>
                <a:schemeClr val="bg1">
                  <a:lumMod val="9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6237312"/>
            <a:ext cx="1622128" cy="55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3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www.samsung.com/uk/consumer-images/product/galaxy-gear/2014/SM-V7000ZKABTU/SM-V7000ZKABTU-71980-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8600" y="4895557"/>
            <a:ext cx="3672408" cy="1962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Sanntid vises på mobil app og ulike skil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7"/>
          <a:stretch/>
        </p:blipFill>
        <p:spPr bwMode="auto">
          <a:xfrm>
            <a:off x="2509522" y="4691355"/>
            <a:ext cx="6959022" cy="2194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homer.hk/wp-content/uploads/0SAMSUNG-RF4289HAR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850" y="-27384"/>
            <a:ext cx="2090134" cy="151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oktrackme.com/wp-content/uploads/2013/01/fitbit-aria-mai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417080"/>
            <a:ext cx="2088232" cy="188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://esd.volvocars.com/site/mobile/SalesServices/Support/volvo-on-call-top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1931"/>
            <a:ext cx="4762500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media.treehugger.com/assets/images/2012/08/nest-thermostat-featured2374234.jpe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540" y="2622294"/>
            <a:ext cx="3142592" cy="210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lassholder for innhold 3"/>
          <p:cNvPicPr>
            <a:picLocks noGrp="1" noChangeAspect="1"/>
          </p:cNvPicPr>
          <p:nvPr>
            <p:ph idx="1"/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37"/>
          <a:stretch/>
        </p:blipFill>
        <p:spPr>
          <a:xfrm>
            <a:off x="2465863" y="3173747"/>
            <a:ext cx="3740850" cy="2448272"/>
          </a:xfrm>
        </p:spPr>
      </p:pic>
      <p:pic>
        <p:nvPicPr>
          <p:cNvPr id="2" name="Bilde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016"/>
            <a:ext cx="2529914" cy="2003429"/>
          </a:xfrm>
          <a:prstGeom prst="rect">
            <a:avLst/>
          </a:prstGeom>
        </p:spPr>
      </p:pic>
      <p:pic>
        <p:nvPicPr>
          <p:cNvPr id="5" name="Bilde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14046" y="2244002"/>
            <a:ext cx="3312370" cy="248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64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://media.treehugger.com/assets/images/2012/08/nest-thermostat-featured2374234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91" y="3429000"/>
            <a:ext cx="5364009" cy="358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kryshiggins.com/wordpress/wp-content/uploads/2013/03/Fitbi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47" y="0"/>
            <a:ext cx="9179092" cy="353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d2gpw04v015qcw.cloudfront.net/blog/images/2013-11-15/nestapphom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021" y="3501008"/>
            <a:ext cx="3864012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81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272088" cy="726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80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736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6000" dirty="0" err="1" smtClean="0">
                <a:solidFill>
                  <a:srgbClr val="33EA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predictions</a:t>
            </a:r>
            <a:r>
              <a:rPr lang="nb-NO" sz="6000" dirty="0" smtClean="0">
                <a:solidFill>
                  <a:srgbClr val="33EA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endParaRPr lang="nb-NO" sz="6000" dirty="0">
              <a:solidFill>
                <a:srgbClr val="33EA1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Bild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6237312"/>
            <a:ext cx="1622128" cy="557564"/>
          </a:xfrm>
          <a:prstGeom prst="rect">
            <a:avLst/>
          </a:prstGeom>
        </p:spPr>
      </p:pic>
      <p:graphicFrame>
        <p:nvGraphicFramePr>
          <p:cNvPr id="10" name="Plassholder for innhold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0000514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80310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sz="5400" dirty="0">
                <a:solidFill>
                  <a:srgbClr val="33EA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nb-NO" sz="5400" dirty="0" smtClean="0">
                <a:solidFill>
                  <a:srgbClr val="33EA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nb-NO" sz="5400" dirty="0" err="1" smtClean="0">
                <a:solidFill>
                  <a:srgbClr val="33EA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project</a:t>
            </a:r>
            <a:r>
              <a:rPr lang="nb-NO" sz="5400" dirty="0" smtClean="0">
                <a:solidFill>
                  <a:srgbClr val="33EA1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endParaRPr lang="nb-NO" sz="5400" dirty="0">
              <a:solidFill>
                <a:srgbClr val="33EA14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Bild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6237312"/>
            <a:ext cx="1622128" cy="557564"/>
          </a:xfrm>
          <a:prstGeom prst="rect">
            <a:avLst/>
          </a:prstGeom>
        </p:spPr>
      </p:pic>
      <p:pic>
        <p:nvPicPr>
          <p:cNvPr id="7" name="Plassholder for innhold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37"/>
          <a:stretch/>
        </p:blipFill>
        <p:spPr>
          <a:xfrm>
            <a:off x="827584" y="1417638"/>
            <a:ext cx="7343041" cy="480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07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32050</TotalTime>
  <Words>181</Words>
  <Application>Microsoft Office PowerPoint</Application>
  <PresentationFormat>Skjermfremvisning (4:3)</PresentationFormat>
  <Paragraphs>56</Paragraphs>
  <Slides>16</Slides>
  <Notes>8</Notes>
  <HiddenSlides>0</HiddenSlides>
  <MMClips>0</MMClips>
  <ScaleCrop>false</ScaleCrop>
  <HeadingPairs>
    <vt:vector size="6" baseType="variant">
      <vt:variant>
        <vt:lpstr>Brukte skrifter</vt:lpstr>
      </vt:variant>
      <vt:variant>
        <vt:i4>6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16</vt:i4>
      </vt:variant>
    </vt:vector>
  </HeadingPairs>
  <TitlesOfParts>
    <vt:vector size="23" baseType="lpstr">
      <vt:lpstr>Arial</vt:lpstr>
      <vt:lpstr>Audiowide</vt:lpstr>
      <vt:lpstr>Calibri</vt:lpstr>
      <vt:lpstr>Consolas</vt:lpstr>
      <vt:lpstr>Courier New</vt:lpstr>
      <vt:lpstr>Wingdings</vt:lpstr>
      <vt:lpstr>Office Theme</vt:lpstr>
      <vt:lpstr>PowerPoint-presentasjon</vt:lpstr>
      <vt:lpstr>var name = magnusGreen;</vt:lpstr>
      <vt:lpstr>agenda_</vt:lpstr>
      <vt:lpstr>PowerPoint-presentasjon</vt:lpstr>
      <vt:lpstr>PowerPoint-presentasjon</vt:lpstr>
      <vt:lpstr>PowerPoint-presentasjon</vt:lpstr>
      <vt:lpstr>PowerPoint-presentasjon</vt:lpstr>
      <vt:lpstr>predictions_</vt:lpstr>
      <vt:lpstr>my project_</vt:lpstr>
      <vt:lpstr>PowerPoint-presentasjon</vt:lpstr>
      <vt:lpstr>arduino_</vt:lpstr>
      <vt:lpstr>johnny five_</vt:lpstr>
      <vt:lpstr>arduino hardware_</vt:lpstr>
      <vt:lpstr>demo time_</vt:lpstr>
      <vt:lpstr>want more?</vt:lpstr>
      <vt:lpstr>PowerPoint-presentasjon</vt:lpstr>
    </vt:vector>
  </TitlesOfParts>
  <Company>Bouvet ASA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Arkitektur trafikkportalen</dc:title>
  <dc:creator>Magnus Green</dc:creator>
  <cp:lastModifiedBy>Magnus Green</cp:lastModifiedBy>
  <cp:revision>238</cp:revision>
  <dcterms:created xsi:type="dcterms:W3CDTF">2010-09-17T12:39:29Z</dcterms:created>
  <dcterms:modified xsi:type="dcterms:W3CDTF">2014-05-22T17:12:25Z</dcterms:modified>
</cp:coreProperties>
</file>